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-2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walk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4320" y="124033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water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12950" y="4557570"/>
            <a:ext cx="350520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400" dirty="0" smtClean="0">
                <a:latin typeface="Century Gothic" charset="0"/>
                <a:ea typeface="Century Gothic" charset="0"/>
                <a:cs typeface="Century Gothic" charset="0"/>
              </a:rPr>
              <a:t>Wednesday</a:t>
            </a:r>
            <a:endParaRPr lang="en-US" sz="4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4320" y="4579854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while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why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charset="0"/>
                <a:ea typeface="Century Gothic" charset="0"/>
                <a:cs typeface="Century Gothic" charset="0"/>
              </a:rPr>
              <a:t>w</a:t>
            </a:r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on’t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write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0092" y="4705586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work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year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yet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zero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11</Words>
  <Application>Microsoft Macintosh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stbernards</cp:lastModifiedBy>
  <cp:revision>19</cp:revision>
  <dcterms:created xsi:type="dcterms:W3CDTF">2016-08-21T01:17:10Z</dcterms:created>
  <dcterms:modified xsi:type="dcterms:W3CDTF">2019-09-12T23:57:16Z</dcterms:modified>
</cp:coreProperties>
</file>