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-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sister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4320" y="124033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six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2950" y="455757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sky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4320" y="4579854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slow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small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snow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entury Gothic" charset="0"/>
                <a:ea typeface="Century Gothic" charset="0"/>
                <a:cs typeface="Century Gothic" charset="0"/>
              </a:rPr>
              <a:t>something</a:t>
            </a:r>
            <a:endParaRPr lang="en-US" sz="4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start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story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subtract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Sunday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sunny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table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talk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tall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ten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thank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think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Thursday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today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together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told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too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took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07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Tuesday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use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	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7226" y="12631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under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2950" y="464518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upon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29</Words>
  <Application>Microsoft Macintosh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stbernards</cp:lastModifiedBy>
  <cp:revision>18</cp:revision>
  <dcterms:created xsi:type="dcterms:W3CDTF">2016-08-21T01:17:10Z</dcterms:created>
  <dcterms:modified xsi:type="dcterms:W3CDTF">2019-09-12T23:53:23Z</dcterms:modified>
</cp:coreProperties>
</file>