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-2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near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4320" y="124033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need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2950" y="4557570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never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4320" y="4579854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nice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night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night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nine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only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open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outside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own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page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paper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part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perhaps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place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plant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rain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read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rest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right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round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same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Saturday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07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seven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00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000" smtClean="0">
                <a:latin typeface="Century Gothic" charset="0"/>
                <a:ea typeface="Century Gothic" charset="0"/>
                <a:cs typeface="Century Gothic" charset="0"/>
              </a:rPr>
              <a:t>should</a:t>
            </a:r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	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7226" y="12631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shall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2950" y="4645180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short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0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29</Words>
  <Application>Microsoft Macintosh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stbernards</cp:lastModifiedBy>
  <cp:revision>17</cp:revision>
  <dcterms:created xsi:type="dcterms:W3CDTF">2016-08-21T01:17:10Z</dcterms:created>
  <dcterms:modified xsi:type="dcterms:W3CDTF">2019-09-12T23:45:33Z</dcterms:modified>
</cp:coreProperties>
</file>