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8" d="100"/>
          <a:sy n="98" d="100"/>
        </p:scale>
        <p:origin x="-2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6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9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3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8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D3B4-A3EA-5740-96C3-D6FCF551157B}" type="datetimeFigureOut">
              <a:rPr lang="en-US" smtClean="0"/>
              <a:t>19-09-12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5912-0CB8-1A4A-99F6-290E2D45F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3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gave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4320" y="124033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hand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12950" y="4557570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happy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24320" y="4579854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hard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9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head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held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high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himself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8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I’ll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I’m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inside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job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7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keep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kind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know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land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750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large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last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later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leave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9812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left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1462" y="1110753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less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10092" y="4382421"/>
            <a:ext cx="35080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live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mean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4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4630" y="228917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3209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8463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3489642"/>
            <a:ext cx="4561840" cy="319976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2012950" y="70357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6624320" y="685799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12950" y="3985407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6624320" y="3931920"/>
            <a:ext cx="3505200" cy="2286000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012950" y="111075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might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1462" y="4382421"/>
            <a:ext cx="3505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600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6000" smtClean="0">
                <a:latin typeface="Century Gothic" charset="0"/>
                <a:ea typeface="Century Gothic" charset="0"/>
                <a:cs typeface="Century Gothic" charset="0"/>
              </a:rPr>
              <a:t>much</a:t>
            </a:r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	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27226" y="1263153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Monday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2950" y="4645180"/>
            <a:ext cx="3505200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>
                <a:latin typeface="Century Gothic" charset="0"/>
                <a:ea typeface="Century Gothic" charset="0"/>
                <a:cs typeface="Century Gothic" charset="0"/>
              </a:rPr>
              <a:t>leave</a:t>
            </a:r>
            <a:endParaRPr lang="en-US" sz="60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0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29</Words>
  <Application>Microsoft Macintosh PowerPoint</Application>
  <PresentationFormat>Custom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stbernards</cp:lastModifiedBy>
  <cp:revision>16</cp:revision>
  <dcterms:created xsi:type="dcterms:W3CDTF">2016-08-21T01:17:10Z</dcterms:created>
  <dcterms:modified xsi:type="dcterms:W3CDTF">2019-09-12T23:38:02Z</dcterms:modified>
</cp:coreProperties>
</file>