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8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deep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different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charset="0"/>
                <a:ea typeface="Century Gothic" charset="0"/>
                <a:cs typeface="Century Gothic" charset="0"/>
              </a:rPr>
              <a:t>d</a:t>
            </a:r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oesn’t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done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9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easy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eat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eight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end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8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even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every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face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fast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7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father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finish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fish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five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5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food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found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four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Friday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7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full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funny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game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girl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4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075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give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gone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good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  grow	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0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Kimberly M. Petten</cp:lastModifiedBy>
  <cp:revision>13</cp:revision>
  <dcterms:created xsi:type="dcterms:W3CDTF">2016-08-21T01:17:10Z</dcterms:created>
  <dcterms:modified xsi:type="dcterms:W3CDTF">2019-09-10T19:50:36Z</dcterms:modified>
</cp:coreProperties>
</file>