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3B4-A3EA-5740-96C3-D6FCF551157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above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across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add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again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almost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along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also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always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another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any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asked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become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begin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behind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below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best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better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both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boy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bring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>
                <a:latin typeface="Century Gothic" charset="0"/>
                <a:ea typeface="Century Gothic" charset="0"/>
                <a:cs typeface="Century Gothic" charset="0"/>
              </a:rPr>
              <a:t>c</a:t>
            </a:r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an’t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Canada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car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carry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07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child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class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dark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dear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0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Kimberly M. Petten</cp:lastModifiedBy>
  <cp:revision>11</cp:revision>
  <dcterms:created xsi:type="dcterms:W3CDTF">2016-08-21T01:17:10Z</dcterms:created>
  <dcterms:modified xsi:type="dcterms:W3CDTF">2019-09-10T12:33:24Z</dcterms:modified>
</cp:coreProperties>
</file>